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47"/>
  </p:notesMasterIdLst>
  <p:handoutMasterIdLst>
    <p:handoutMasterId r:id="rId48"/>
  </p:handoutMasterIdLst>
  <p:sldIdLst>
    <p:sldId id="1543" r:id="rId5"/>
    <p:sldId id="1630" r:id="rId6"/>
    <p:sldId id="1595" r:id="rId7"/>
    <p:sldId id="1596" r:id="rId8"/>
    <p:sldId id="1545" r:id="rId9"/>
    <p:sldId id="1615" r:id="rId10"/>
    <p:sldId id="1511" r:id="rId11"/>
    <p:sldId id="1554" r:id="rId12"/>
    <p:sldId id="1593" r:id="rId13"/>
    <p:sldId id="1581" r:id="rId14"/>
    <p:sldId id="1425" r:id="rId15"/>
    <p:sldId id="1423" r:id="rId16"/>
    <p:sldId id="1538" r:id="rId17"/>
    <p:sldId id="1597" r:id="rId18"/>
    <p:sldId id="1598" r:id="rId19"/>
    <p:sldId id="1624" r:id="rId20"/>
    <p:sldId id="1616" r:id="rId21"/>
    <p:sldId id="1599" r:id="rId22"/>
    <p:sldId id="1600" r:id="rId23"/>
    <p:sldId id="1617" r:id="rId24"/>
    <p:sldId id="1587" r:id="rId25"/>
    <p:sldId id="1618" r:id="rId26"/>
    <p:sldId id="1613" r:id="rId27"/>
    <p:sldId id="1605" r:id="rId28"/>
    <p:sldId id="1606" r:id="rId29"/>
    <p:sldId id="1628" r:id="rId30"/>
    <p:sldId id="1629" r:id="rId31"/>
    <p:sldId id="1614" r:id="rId32"/>
    <p:sldId id="1621" r:id="rId33"/>
    <p:sldId id="1608" r:id="rId34"/>
    <p:sldId id="1619" r:id="rId35"/>
    <p:sldId id="1620" r:id="rId36"/>
    <p:sldId id="1610" r:id="rId37"/>
    <p:sldId id="1625" r:id="rId38"/>
    <p:sldId id="1626" r:id="rId39"/>
    <p:sldId id="1627" r:id="rId40"/>
    <p:sldId id="1631" r:id="rId41"/>
    <p:sldId id="1603" r:id="rId42"/>
    <p:sldId id="1632" r:id="rId43"/>
    <p:sldId id="1602" r:id="rId44"/>
    <p:sldId id="1579" r:id="rId45"/>
    <p:sldId id="1633"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05"/>
            <p14:sldId id="1606"/>
            <p14:sldId id="1628"/>
            <p14:sldId id="1629"/>
            <p14:sldId id="1614"/>
            <p14:sldId id="1621"/>
            <p14:sldId id="1608"/>
            <p14:sldId id="1619"/>
            <p14:sldId id="1620"/>
            <p14:sldId id="1610"/>
            <p14:sldId id="1625"/>
            <p14:sldId id="1626"/>
            <p14:sldId id="1627"/>
            <p14:sldId id="1631"/>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373" autoAdjust="0"/>
  </p:normalViewPr>
  <p:slideViewPr>
    <p:cSldViewPr>
      <p:cViewPr varScale="1">
        <p:scale>
          <a:sx n="60" d="100"/>
          <a:sy n="60" d="100"/>
        </p:scale>
        <p:origin x="466" y="3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4/24/2015 3:42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4/24/2015 3:42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4/24/2015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4/24/2015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4/24/2015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4/24/2015 3:42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4/24/2015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42" Type="http://schemas.openxmlformats.org/officeDocument/2006/relationships/image" Target="../media/image110.jpeg"/><Relationship Id="rId47" Type="http://schemas.openxmlformats.org/officeDocument/2006/relationships/image" Target="../media/image114.png"/><Relationship Id="rId63" Type="http://schemas.openxmlformats.org/officeDocument/2006/relationships/image" Target="../media/image128.png"/><Relationship Id="rId68" Type="http://schemas.openxmlformats.org/officeDocument/2006/relationships/image" Target="../media/image132.png"/><Relationship Id="rId16" Type="http://schemas.openxmlformats.org/officeDocument/2006/relationships/image" Target="../media/image86.png"/><Relationship Id="rId11" Type="http://schemas.openxmlformats.org/officeDocument/2006/relationships/image" Target="../media/image81.jpeg"/><Relationship Id="rId32" Type="http://schemas.openxmlformats.org/officeDocument/2006/relationships/image" Target="../media/image101.png"/><Relationship Id="rId37" Type="http://schemas.openxmlformats.org/officeDocument/2006/relationships/image" Target="../media/image106.png"/><Relationship Id="rId53" Type="http://schemas.openxmlformats.org/officeDocument/2006/relationships/image" Target="../media/image120.png"/><Relationship Id="rId58" Type="http://schemas.openxmlformats.org/officeDocument/2006/relationships/image" Target="../media/image23.pn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9" Type="http://schemas.openxmlformats.org/officeDocument/2006/relationships/image" Target="../media/image88.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20.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3" Type="http://schemas.openxmlformats.org/officeDocument/2006/relationships/image" Target="../media/image83.png"/><Relationship Id="rId18" Type="http://schemas.openxmlformats.org/officeDocument/2006/relationships/image" Target="../media/image26.png"/><Relationship Id="rId39" Type="http://schemas.openxmlformats.org/officeDocument/2006/relationships/image" Target="../media/image108.gif"/><Relationship Id="rId34" Type="http://schemas.openxmlformats.org/officeDocument/2006/relationships/image" Target="../media/image103.png"/><Relationship Id="rId50" Type="http://schemas.openxmlformats.org/officeDocument/2006/relationships/image" Target="../media/image117.png"/><Relationship Id="rId55" Type="http://schemas.openxmlformats.org/officeDocument/2006/relationships/image" Target="../media/image12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29" Type="http://schemas.openxmlformats.org/officeDocument/2006/relationships/image" Target="../media/image98.png"/><Relationship Id="rId24" Type="http://schemas.openxmlformats.org/officeDocument/2006/relationships/image" Target="../media/image93.png"/><Relationship Id="rId40" Type="http://schemas.openxmlformats.org/officeDocument/2006/relationships/image" Target="../media/image109.png"/><Relationship Id="rId45" Type="http://schemas.openxmlformats.org/officeDocument/2006/relationships/image" Target="../media/image112.png"/><Relationship Id="rId66" Type="http://schemas.openxmlformats.org/officeDocument/2006/relationships/image" Target="../media/image131.jpeg"/></Relationships>
</file>

<file path=ppt/slides/_rels/slide14.xml.rels><?xml version="1.0" encoding="UTF-8" standalone="yes"?>
<Relationships xmlns="http://schemas.openxmlformats.org/package/2006/relationships"><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 Id="rId8" Type="http://schemas.microsoft.com/office/2007/relationships/hdphoto" Target="../media/hdphoto3.wdp"/><Relationship Id="rId3" Type="http://schemas.openxmlformats.org/officeDocument/2006/relationships/image" Target="../media/image1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 Id="rId8" Type="http://schemas.openxmlformats.org/officeDocument/2006/relationships/image" Target="../media/image183.png"/><Relationship Id="rId3" Type="http://schemas.openxmlformats.org/officeDocument/2006/relationships/image" Target="../media/image1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2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28.emf"/><Relationship Id="rId5" Type="http://schemas.openxmlformats.org/officeDocument/2006/relationships/image" Target="../media/image213.emf"/><Relationship Id="rId4" Type="http://schemas.openxmlformats.org/officeDocument/2006/relationships/image" Target="../media/image227.emf"/></Relationships>
</file>

<file path=ppt/slides/_rels/slide27.xml.rels><?xml version="1.0" encoding="UTF-8" standalone="yes"?>
<Relationships xmlns="http://schemas.openxmlformats.org/package/2006/relationships"><Relationship Id="rId2" Type="http://schemas.openxmlformats.org/officeDocument/2006/relationships/image" Target="../media/image230.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1.png"/><Relationship Id="rId7" Type="http://schemas.openxmlformats.org/officeDocument/2006/relationships/image" Target="../media/image23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2.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37.png"/><Relationship Id="rId5" Type="http://schemas.openxmlformats.org/officeDocument/2006/relationships/image" Target="../media/image236.png"/><Relationship Id="rId10" Type="http://schemas.microsoft.com/office/2007/relationships/hdphoto" Target="../media/hdphoto18.wdp"/><Relationship Id="rId4" Type="http://schemas.openxmlformats.org/officeDocument/2006/relationships/image" Target="../media/image235.png"/><Relationship Id="rId9"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61" Type="http://schemas.openxmlformats.org/officeDocument/2006/relationships/image" Target="../media/image66.jpeg"/><Relationship Id="rId19" Type="http://schemas.openxmlformats.org/officeDocument/2006/relationships/image" Target="../media/image2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 Id="rId20" Type="http://schemas.openxmlformats.org/officeDocument/2006/relationships/image" Target="../media/image27.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10" Type="http://schemas.openxmlformats.org/officeDocument/2006/relationships/image" Target="../media/image17.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t>The Cloud for Modern Business</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lumMod val="60000"/>
              <a:lumOff val="40000"/>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2944</Words>
  <Application>Microsoft Office PowerPoint</Application>
  <PresentationFormat>Custom</PresentationFormat>
  <Paragraphs>571</Paragraphs>
  <Slides>42</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メイリオ</vt:lpstr>
      <vt:lpstr>MS PGothic</vt:lpstr>
      <vt:lpstr>Arial</vt:lpstr>
      <vt:lpstr>Segoe Light</vt:lpstr>
      <vt:lpstr>Segoe UI</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2015-04-24T19:43:36Z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